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D6AF1728-85B4-4DC6-BFEB-44EDA87454EE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TableauBook1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319440AD-8977-43F8-B162-BCB58F4D9CA5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6/3/2024 5:31:45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ns_Perfume_Brand_and_their_price" id="2" name="slide2">
            <a:extLst>
              <a:ext uri="{FF2B5EF4-FFF2-40B4-BE49-F238E27FC236}">
                <a16:creationId xmlns:a16="http://schemas.microsoft.com/office/drawing/2014/main" id="{F96DA9D5-EEDC-4309-9012-B8EE54E84D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3076"/>
            <a:ext cx="12192000" cy="149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ns_Perfume_available_sold" id="3" name="slide3">
            <a:extLst>
              <a:ext uri="{FF2B5EF4-FFF2-40B4-BE49-F238E27FC236}">
                <a16:creationId xmlns:a16="http://schemas.microsoft.com/office/drawing/2014/main" id="{F6B2D77C-AA21-457D-8649-FD23906177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225" y="1652587"/>
            <a:ext cx="478155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s_perfume_brand_max_price" id="4" name="slide4">
            <a:extLst>
              <a:ext uri="{FF2B5EF4-FFF2-40B4-BE49-F238E27FC236}">
                <a16:creationId xmlns:a16="http://schemas.microsoft.com/office/drawing/2014/main" id="{CCBF0ED8-EC06-4986-A872-2586F71C373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2688"/>
            <a:ext cx="12192000" cy="153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_perfumes_sold_basedonlastupdate" id="5" name="slide5">
            <a:extLst>
              <a:ext uri="{FF2B5EF4-FFF2-40B4-BE49-F238E27FC236}">
                <a16:creationId xmlns:a16="http://schemas.microsoft.com/office/drawing/2014/main" id="{E5AF4502-55A2-446E-9D1D-4C086927E3B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2301"/>
            <a:ext cx="12191999" cy="3433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omens_perfumesbrandprices_eachtitle" id="6" name="slide6">
            <a:extLst>
              <a:ext uri="{FF2B5EF4-FFF2-40B4-BE49-F238E27FC236}">
                <a16:creationId xmlns:a16="http://schemas.microsoft.com/office/drawing/2014/main" id="{C3618268-8104-4DA4-85EA-6397627A08B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950" y="0"/>
            <a:ext cx="36780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ns_perfumes_prices_foreach_flavor" id="7" name="slide7">
            <a:extLst>
              <a:ext uri="{FF2B5EF4-FFF2-40B4-BE49-F238E27FC236}">
                <a16:creationId xmlns:a16="http://schemas.microsoft.com/office/drawing/2014/main" id="{E6F83910-3FB8-4550-8DC9-CC6B90EB2CB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302" y="0"/>
            <a:ext cx="36793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7" id="8" name="slide8">
            <a:extLst>
              <a:ext uri="{FF2B5EF4-FFF2-40B4-BE49-F238E27FC236}">
                <a16:creationId xmlns:a16="http://schemas.microsoft.com/office/drawing/2014/main" id="{960A9213-7AB8-44C4-B4F3-9D8EC603F1A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337" y="566737"/>
            <a:ext cx="5267325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2024-06-03T22:31:49Z</dcterms:created>
  <dcterms:modified xsi:type="dcterms:W3CDTF">2024-06-03T22:31:49Z</dcterms:modified>
</cp:coreProperties>
</file>

<file path=docProps/thumbnail.jpeg>
</file>